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7"/>
  </p:notesMasterIdLst>
  <p:sldIdLst>
    <p:sldId id="256" r:id="rId2"/>
    <p:sldId id="363" r:id="rId3"/>
    <p:sldId id="352" r:id="rId4"/>
    <p:sldId id="350" r:id="rId5"/>
    <p:sldId id="353" r:id="rId6"/>
    <p:sldId id="354" r:id="rId7"/>
    <p:sldId id="355" r:id="rId8"/>
    <p:sldId id="356" r:id="rId9"/>
    <p:sldId id="364" r:id="rId10"/>
    <p:sldId id="357" r:id="rId11"/>
    <p:sldId id="358" r:id="rId12"/>
    <p:sldId id="359" r:id="rId13"/>
    <p:sldId id="361" r:id="rId14"/>
    <p:sldId id="362" r:id="rId15"/>
    <p:sldId id="28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839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5" autoAdjust="0"/>
    <p:restoredTop sz="94660"/>
  </p:normalViewPr>
  <p:slideViewPr>
    <p:cSldViewPr>
      <p:cViewPr>
        <p:scale>
          <a:sx n="66" d="100"/>
          <a:sy n="66" d="100"/>
        </p:scale>
        <p:origin x="-72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F93E-BAE4-43AB-94DA-D9306FEA2A5C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118A-50EF-4823-94AE-8282D8FC0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50066B-6C80-4498-9951-E6E73791641F}" type="datetimeFigureOut">
              <a:rPr lang="fr-FR" smtClean="0"/>
              <a:pPr>
                <a:defRPr/>
              </a:pPr>
              <a:t>22/05/2017</a:t>
            </a:fld>
            <a:endParaRPr lang="fr-C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780697-2574-4438-9E42-3C6BDF9206B2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&#1080;&#1076;&#1077;&#1086;%20&#1087;&#1088;&#1086;&#1092;&#1089;&#1086;&#1102;&#1079;\133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&#1076;&#1089;%2080%20&#1042;&#1077;&#1088;&#1093;&#1086;&#1090;&#1091;&#1088;&#1100;&#1077;.MOD" TargetMode="External"/><Relationship Id="rId1" Type="http://schemas.openxmlformats.org/officeDocument/2006/relationships/video" Target="file:///E:\&#1042;&#1080;&#1076;&#1077;&#1086;%20&#1087;&#1088;&#1086;&#1092;&#1089;&#1086;&#1102;&#1079;\41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&#1080;&#1076;&#1077;&#1086;%20&#1087;&#1088;&#1086;&#1092;&#1089;&#1086;&#1102;&#1079;\12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80;&#1076;&#1077;&#1086;\&#1076;&#1089;%2080%20&#1074;&#1086;&#1083;&#1077;&#1081;&#1073;&#1086;&#1083;.MO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2;&#1080;&#1076;&#1077;&#1086;%20&#1087;&#1088;&#1086;&#1092;&#1089;&#1086;&#1102;&#1079;\41.3g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27.mp4" TargetMode="External"/><Relationship Id="rId1" Type="http://schemas.openxmlformats.org/officeDocument/2006/relationships/video" Target="file:///E:\&#1074;&#1080;&#1076;&#1077;&#1086;\27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27-1.mp4" TargetMode="External"/><Relationship Id="rId1" Type="http://schemas.openxmlformats.org/officeDocument/2006/relationships/video" Target="file:///E:\&#1074;&#1080;&#1076;&#1077;&#1086;\&#1076;&#1089;%2080%20&#1084;&#1072;&#1089;&#1083;&#1077;&#1085;&#1080;&#1094;&#1072;.MO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27-2.mp4" TargetMode="External"/><Relationship Id="rId1" Type="http://schemas.openxmlformats.org/officeDocument/2006/relationships/video" Target="file:///E:\&#1074;&#1080;&#1076;&#1077;&#1086;\72.MO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72.MOV" TargetMode="External"/><Relationship Id="rId1" Type="http://schemas.openxmlformats.org/officeDocument/2006/relationships/video" Target="file:///E:\&#1074;&#1080;&#1076;&#1077;&#1086;\135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72-1.MOV" TargetMode="External"/><Relationship Id="rId1" Type="http://schemas.openxmlformats.org/officeDocument/2006/relationships/video" Target="file:///E:\&#1074;&#1080;&#1076;&#1077;&#1086;\72-1.MO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108.mp4" TargetMode="External"/><Relationship Id="rId1" Type="http://schemas.openxmlformats.org/officeDocument/2006/relationships/video" Target="file:///E:\&#1074;&#1080;&#1076;&#1077;&#1086;\108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108%201.mp4" TargetMode="External"/><Relationship Id="rId1" Type="http://schemas.openxmlformats.org/officeDocument/2006/relationships/video" Target="file:///E:\&#1074;&#1080;&#1076;&#1077;&#1086;\&#1076;&#1089;%2080%20&#1042;&#1077;&#1088;&#1093;&#1086;&#1090;&#1091;&#1088;&#1100;&#1077;.MOD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74;&#1080;&#1076;&#1077;&#1086;\135.mp4" TargetMode="External"/><Relationship Id="rId1" Type="http://schemas.openxmlformats.org/officeDocument/2006/relationships/video" Target="file:///E:\&#1074;&#1080;&#1076;&#1077;&#1086;\108%201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429684" cy="92869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Устами сотрудников</a:t>
            </a:r>
            <a:endParaRPr lang="fr-CA" sz="6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0" y="5286389"/>
            <a:ext cx="42148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</a:pPr>
            <a:endParaRPr lang="ru-RU" b="1" dirty="0" smtClean="0">
              <a:latin typeface="Calibri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1600" b="1" dirty="0" smtClean="0">
                <a:latin typeface="Calibri" pitchFamily="34" charset="0"/>
              </a:rPr>
              <a:t>                                                                                                                              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28604"/>
            <a:ext cx="80010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Calibri" pitchFamily="34" charset="0"/>
              </a:rPr>
              <a:t>Профсоюз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3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405872" cy="630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219050"/>
            <a:ext cx="6500858" cy="6572275"/>
          </a:xfrm>
          <a:prstGeom prst="rect">
            <a:avLst/>
          </a:prstGeom>
        </p:spPr>
      </p:pic>
      <p:pic>
        <p:nvPicPr>
          <p:cNvPr id="5" name="дс 80 Верхотурье.MOD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7"/>
            <a:ext cx="8358246" cy="626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с 80 волейбол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18" y="285728"/>
            <a:ext cx="8201085" cy="6150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41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2381" y="214289"/>
            <a:ext cx="8320147" cy="624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214282" y="1500174"/>
            <a:ext cx="8715436" cy="20097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kern="10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Verdana"/>
                <a:cs typeface="Verdana"/>
              </a:rPr>
              <a:t>В единстве СИЛА</a:t>
            </a:r>
            <a:r>
              <a:rPr lang="ru-RU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572559" cy="6072230"/>
          </a:xfrm>
        </p:spPr>
        <p:txBody>
          <a:bodyPr/>
          <a:lstStyle/>
          <a:p>
            <a:pPr algn="ctr">
              <a:buNone/>
            </a:pPr>
            <a:endParaRPr lang="ru-RU" sz="2400" i="1" dirty="0" smtClean="0"/>
          </a:p>
          <a:p>
            <a:pPr algn="just">
              <a:buNone/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642918"/>
            <a:ext cx="7643866" cy="5732900"/>
          </a:xfrm>
          <a:prstGeom prst="rect">
            <a:avLst/>
          </a:prstGeom>
        </p:spPr>
      </p:pic>
      <p:pic>
        <p:nvPicPr>
          <p:cNvPr id="4" name="27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с 80 масленица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42852"/>
            <a:ext cx="8191557" cy="6143668"/>
          </a:xfrm>
          <a:prstGeom prst="rect">
            <a:avLst/>
          </a:prstGeom>
        </p:spPr>
      </p:pic>
      <p:pic>
        <p:nvPicPr>
          <p:cNvPr id="5" name="27-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72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232149"/>
            <a:ext cx="8286808" cy="6215107"/>
          </a:xfrm>
          <a:prstGeom prst="rect">
            <a:avLst/>
          </a:prstGeom>
        </p:spPr>
      </p:pic>
      <p:pic>
        <p:nvPicPr>
          <p:cNvPr id="5" name="27-2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3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9069" y="285728"/>
            <a:ext cx="8296335" cy="6222252"/>
          </a:xfrm>
          <a:prstGeom prst="rect">
            <a:avLst/>
          </a:prstGeom>
        </p:spPr>
      </p:pic>
      <p:pic>
        <p:nvPicPr>
          <p:cNvPr id="5" name="72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72-1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8215370" cy="6161529"/>
          </a:xfrm>
          <a:prstGeom prst="rect">
            <a:avLst/>
          </a:prstGeom>
        </p:spPr>
      </p:pic>
      <p:pic>
        <p:nvPicPr>
          <p:cNvPr id="5" name="72-1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0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5" y="232149"/>
            <a:ext cx="8262995" cy="6197247"/>
          </a:xfrm>
          <a:prstGeom prst="rect">
            <a:avLst/>
          </a:prstGeom>
        </p:spPr>
      </p:pic>
      <p:pic>
        <p:nvPicPr>
          <p:cNvPr id="5" name="108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с 80 Верхотурье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285728"/>
            <a:ext cx="8158217" cy="6118662"/>
          </a:xfrm>
          <a:prstGeom prst="rect">
            <a:avLst/>
          </a:prstGeom>
        </p:spPr>
      </p:pic>
      <p:pic>
        <p:nvPicPr>
          <p:cNvPr id="5" name="108 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08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60711"/>
            <a:ext cx="8358246" cy="6268685"/>
          </a:xfrm>
          <a:prstGeom prst="rect">
            <a:avLst/>
          </a:prstGeom>
        </p:spPr>
      </p:pic>
      <p:pic>
        <p:nvPicPr>
          <p:cNvPr id="5" name="135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2288</TotalTime>
  <Words>8</Words>
  <Application>Microsoft Office PowerPoint</Application>
  <PresentationFormat>Экран (4:3)</PresentationFormat>
  <Paragraphs>7</Paragraphs>
  <Slides>15</Slides>
  <Notes>0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Устами сотрудников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работа в первичной профсоюзной организации</dc:title>
  <dc:creator>user</dc:creator>
  <cp:lastModifiedBy>111</cp:lastModifiedBy>
  <cp:revision>194</cp:revision>
  <dcterms:created xsi:type="dcterms:W3CDTF">2012-03-28T17:37:52Z</dcterms:created>
  <dcterms:modified xsi:type="dcterms:W3CDTF">2017-05-22T06:43:38Z</dcterms:modified>
</cp:coreProperties>
</file>